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56" r:id="rId2"/>
    <p:sldId id="262" r:id="rId3"/>
    <p:sldId id="259" r:id="rId4"/>
    <p:sldId id="260" r:id="rId5"/>
    <p:sldId id="261" r:id="rId6"/>
    <p:sldId id="265" r:id="rId7"/>
    <p:sldId id="266" r:id="rId8"/>
    <p:sldId id="264" r:id="rId9"/>
    <p:sldId id="268" r:id="rId10"/>
    <p:sldId id="270" r:id="rId11"/>
    <p:sldId id="263" r:id="rId12"/>
    <p:sldId id="273" r:id="rId13"/>
    <p:sldId id="275" r:id="rId14"/>
    <p:sldId id="274" r:id="rId15"/>
    <p:sldId id="279" r:id="rId16"/>
    <p:sldId id="276" r:id="rId17"/>
    <p:sldId id="277" r:id="rId18"/>
    <p:sldId id="278" r:id="rId19"/>
    <p:sldId id="280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4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17-09-19T22:09:33.359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312 0 0,'45'44'47,"-45"46"-47,0-46 0,89 45 15,-45-44-15,-44 44 0,90-45 16,-90 46-16,0-46 0,44-44 0,-44 89 15,89-44-15,-89 44 0,45-44 16,-45 44-16,0-45 16,89-44-16,-89 89 15,0-44 1,44-45-16,-44 89 16,0-44-1,90-45-15,-90 89 63,44-89-63,-44 44 15,0 45 32</inkml:trace>
  <inkml:trace contextRef="#ctx0" brushRef="#br0" timeOffset="900">0 1158 0,'0'-89'47,"45"89"-47,-1-44 15,45-45-15,-44 89 16,-45-45-16,89 45 0,-44-89 16,44 44-16,-45 45 15,-44-89-15,90 89 0,-46-44 16,-44-45-16,89 89 0,-44 0 16,-45-45-16,89 45 15,-45-89-15,46 89 16,-46 0-1,45 0-15,-89-45 0,45 45 16,-45-89-16,89 89 0,-44 0 16,-45-44-1,89 44-15,-89-89 16,44 89-16,45 0 125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7903C-0AE8-4C9B-B2DE-94426A0C8376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C2A082-6D1D-4FF6-88F8-D58828ABF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505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2A082-6D1D-4FF6-88F8-D58828ABF85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449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4339-05EE-430C-86CF-31E346371033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075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8FD7-D392-45BB-8155-5D45131FC7EC}" type="datetime1">
              <a:rPr lang="ru-RU" smtClean="0"/>
              <a:t>25.10.2017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464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E021-739B-4AF8-9B18-641CEB3CB814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0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7D9FE-CAC9-41FD-B876-D9F0033595EE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5850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A259-2515-4ACC-AE6E-8700CC00CCA9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410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C66A-FBC8-46C6-A5B8-E7D08385ACD3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0295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D4FC1-50AD-4F54-93E3-7FB5850727C2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01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C21F-E485-488B-BBD0-7B5E802F1938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875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0F87E-B60F-4F43-9944-2ADBCF73DD85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24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3C3F2-8210-4EEF-B2BD-E563EB298DC9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905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00628-A61C-4929-B550-AF9DF0FCD47C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125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8ECD7-7FBE-48E4-A1A8-BE236C2190FE}" type="datetime1">
              <a:rPr lang="ru-RU" smtClean="0"/>
              <a:t>25.10.2017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96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F72E-8654-4CC0-AF9C-E05C6EC4CA95}" type="datetime1">
              <a:rPr lang="ru-RU" smtClean="0"/>
              <a:t>25.10.2017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045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5570-0A0E-4D4D-B9EF-3E1385F5BC64}" type="datetime1">
              <a:rPr lang="ru-RU" smtClean="0"/>
              <a:t>25.10.2017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579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1CE0-BC6C-4CB3-867D-D12CF7247C5E}" type="datetime1">
              <a:rPr lang="ru-RU" smtClean="0"/>
              <a:t>25.10.2017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589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14063-86B6-490E-8BD6-6DD6181B312E}" type="datetime1">
              <a:rPr lang="ru-RU" smtClean="0"/>
              <a:t>25.10.2017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871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D783-9078-4C39-BC9E-87A43FD91D5C}" type="datetime1">
              <a:rPr lang="ru-RU" smtClean="0"/>
              <a:t>25.10.2017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Шлык М.В.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155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0B21013-2444-4C46-A652-544FF6C060E9}" type="datetime1">
              <a:rPr lang="ru-RU" smtClean="0"/>
              <a:t>25.10.2017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ru-RU"/>
              <a:t>Шлык М.В.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682B989-75CF-415A-8E2D-53661799B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614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emf"/><Relationship Id="rId4" Type="http://schemas.openxmlformats.org/officeDocument/2006/relationships/customXml" Target="../ink/ink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C98662-EA1A-4DB9-B5C5-141FD9715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0861" y="-405732"/>
            <a:ext cx="14732000" cy="82867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AA77809-BB7C-41E9-B73E-BB86E981CD5B}"/>
              </a:ext>
            </a:extLst>
          </p:cNvPr>
          <p:cNvSpPr/>
          <p:nvPr/>
        </p:nvSpPr>
        <p:spPr>
          <a:xfrm>
            <a:off x="2996683" y="2503872"/>
            <a:ext cx="6648576" cy="1569660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МАЯТНИК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8A0582-9E9A-4887-A303-3944E85B8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0" y="0"/>
            <a:ext cx="12170359" cy="37405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A0862B-D656-441D-AFC3-C01BA7F5E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1" y="6490110"/>
            <a:ext cx="12170359" cy="374059"/>
          </a:xfrm>
          <a:prstGeom prst="rect">
            <a:avLst/>
          </a:prstGeom>
        </p:spPr>
      </p:pic>
      <p:sp>
        <p:nvSpPr>
          <p:cNvPr id="6" name="Нижний колонтитул 1">
            <a:extLst>
              <a:ext uri="{FF2B5EF4-FFF2-40B4-BE49-F238E27FC236}">
                <a16:creationId xmlns:a16="http://schemas.microsoft.com/office/drawing/2014/main" id="{8452E5B5-9B0B-437E-B68C-A1BA4F38A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</p:spTree>
    <p:extLst>
      <p:ext uri="{BB962C8B-B14F-4D97-AF65-F5344CB8AC3E}">
        <p14:creationId xmlns:p14="http://schemas.microsoft.com/office/powerpoint/2010/main" val="2001053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12AC9E-3100-45DE-BA89-236CAC9C53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56" y="381769"/>
            <a:ext cx="7162209" cy="565422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12F42E-6AB8-4361-94EE-F1FECB4B74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112" y="381769"/>
            <a:ext cx="3888966" cy="6022341"/>
          </a:xfrm>
          <a:prstGeom prst="rect">
            <a:avLst/>
          </a:prstGeom>
        </p:spPr>
      </p:pic>
      <p:sp>
        <p:nvSpPr>
          <p:cNvPr id="5" name="Нижний колонтитул 1">
            <a:extLst>
              <a:ext uri="{FF2B5EF4-FFF2-40B4-BE49-F238E27FC236}">
                <a16:creationId xmlns:a16="http://schemas.microsoft.com/office/drawing/2014/main" id="{F80B2E50-5995-4ECF-B4FE-2B1FF76F3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5618C4-74C1-4BBF-B2D0-7CDEB51691FB}"/>
              </a:ext>
            </a:extLst>
          </p:cNvPr>
          <p:cNvSpPr txBox="1"/>
          <p:nvPr/>
        </p:nvSpPr>
        <p:spPr>
          <a:xfrm>
            <a:off x="310147" y="5968170"/>
            <a:ext cx="6503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Состыковываем половинки</a:t>
            </a:r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7AC7240A-CD56-4D49-AAA7-3C46874647AF}"/>
              </a:ext>
            </a:extLst>
          </p:cNvPr>
          <p:cNvSpPr/>
          <p:nvPr/>
        </p:nvSpPr>
        <p:spPr>
          <a:xfrm>
            <a:off x="8015409" y="1578196"/>
            <a:ext cx="774594" cy="750388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>
            <a:extLst>
              <a:ext uri="{FF2B5EF4-FFF2-40B4-BE49-F238E27FC236}">
                <a16:creationId xmlns:a16="http://schemas.microsoft.com/office/drawing/2014/main" id="{C15E0D56-F185-42F3-AA94-BF45B22EEEB8}"/>
              </a:ext>
            </a:extLst>
          </p:cNvPr>
          <p:cNvSpPr/>
          <p:nvPr/>
        </p:nvSpPr>
        <p:spPr>
          <a:xfrm>
            <a:off x="7664859" y="3888605"/>
            <a:ext cx="3282943" cy="1925051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6EB489-59A4-4FC0-8E3A-57D47142090F}"/>
              </a:ext>
            </a:extLst>
          </p:cNvPr>
          <p:cNvSpPr txBox="1"/>
          <p:nvPr/>
        </p:nvSpPr>
        <p:spPr>
          <a:xfrm>
            <a:off x="8826709" y="6291335"/>
            <a:ext cx="2121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Заливаем </a:t>
            </a:r>
          </a:p>
        </p:txBody>
      </p:sp>
    </p:spTree>
    <p:extLst>
      <p:ext uri="{BB962C8B-B14F-4D97-AF65-F5344CB8AC3E}">
        <p14:creationId xmlns:p14="http://schemas.microsoft.com/office/powerpoint/2010/main" val="163117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3649DC-6AF8-4039-A34F-4528576F68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839" t="263" r="30883" b="22464"/>
          <a:stretch/>
        </p:blipFill>
        <p:spPr>
          <a:xfrm>
            <a:off x="130592" y="138133"/>
            <a:ext cx="5168331" cy="4562204"/>
          </a:xfrm>
          <a:prstGeom prst="rect">
            <a:avLst/>
          </a:prstGeom>
        </p:spPr>
      </p:pic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7DA08C31-D08C-4102-B8A2-7E8F1FBF8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1EDB30-73A6-430D-B91E-C446A6AD88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090" t="11296" b="14197"/>
          <a:stretch/>
        </p:blipFill>
        <p:spPr>
          <a:xfrm>
            <a:off x="5450108" y="774827"/>
            <a:ext cx="4772764" cy="50342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EDAEF1-C8DC-4697-BDA5-2363D3708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81" y="3098260"/>
            <a:ext cx="3681582" cy="3604844"/>
          </a:xfrm>
          <a:prstGeom prst="rect">
            <a:avLst/>
          </a:prstGeom>
        </p:spPr>
      </p:pic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45D0725B-E6BE-4992-A769-FD886657364E}"/>
              </a:ext>
            </a:extLst>
          </p:cNvPr>
          <p:cNvSpPr/>
          <p:nvPr/>
        </p:nvSpPr>
        <p:spPr>
          <a:xfrm>
            <a:off x="9689431" y="1528183"/>
            <a:ext cx="677654" cy="604451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>
            <a:extLst>
              <a:ext uri="{FF2B5EF4-FFF2-40B4-BE49-F238E27FC236}">
                <a16:creationId xmlns:a16="http://schemas.microsoft.com/office/drawing/2014/main" id="{F87CD6A8-3C9E-48DF-BB47-9F4E7FE69AA2}"/>
              </a:ext>
            </a:extLst>
          </p:cNvPr>
          <p:cNvSpPr/>
          <p:nvPr/>
        </p:nvSpPr>
        <p:spPr>
          <a:xfrm>
            <a:off x="6749837" y="4260784"/>
            <a:ext cx="776530" cy="768707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>
            <a:extLst>
              <a:ext uri="{FF2B5EF4-FFF2-40B4-BE49-F238E27FC236}">
                <a16:creationId xmlns:a16="http://schemas.microsoft.com/office/drawing/2014/main" id="{C4E6F993-0995-4C10-8B13-FC5BA23B0C32}"/>
              </a:ext>
            </a:extLst>
          </p:cNvPr>
          <p:cNvSpPr/>
          <p:nvPr/>
        </p:nvSpPr>
        <p:spPr>
          <a:xfrm>
            <a:off x="8590628" y="3973700"/>
            <a:ext cx="1467772" cy="471277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09C28E-C344-47A8-9E28-409F0FCE2E28}"/>
              </a:ext>
            </a:extLst>
          </p:cNvPr>
          <p:cNvSpPr txBox="1"/>
          <p:nvPr/>
        </p:nvSpPr>
        <p:spPr>
          <a:xfrm>
            <a:off x="4148230" y="5937264"/>
            <a:ext cx="4233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Настройка эффектов</a:t>
            </a:r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:a16="http://schemas.microsoft.com/office/drawing/2014/main" id="{9E5325E4-A4F2-4E1E-A604-FA6688DCB476}"/>
              </a:ext>
            </a:extLst>
          </p:cNvPr>
          <p:cNvSpPr/>
          <p:nvPr/>
        </p:nvSpPr>
        <p:spPr>
          <a:xfrm>
            <a:off x="7526366" y="1659751"/>
            <a:ext cx="2163065" cy="488731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0D0DAA-D68C-4591-ACB6-D75E5E27CD3A}"/>
              </a:ext>
            </a:extLst>
          </p:cNvPr>
          <p:cNvSpPr txBox="1"/>
          <p:nvPr/>
        </p:nvSpPr>
        <p:spPr>
          <a:xfrm>
            <a:off x="459999" y="4989677"/>
            <a:ext cx="4588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Также можно преобразовывать элементы в символы, и применять к объектам различные эффекты</a:t>
            </a:r>
          </a:p>
        </p:txBody>
      </p:sp>
    </p:spTree>
    <p:extLst>
      <p:ext uri="{BB962C8B-B14F-4D97-AF65-F5344CB8AC3E}">
        <p14:creationId xmlns:p14="http://schemas.microsoft.com/office/powerpoint/2010/main" val="785557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B2CAAD-0FD8-44F9-B802-369EFD2D4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934" y="308250"/>
            <a:ext cx="7128436" cy="5750961"/>
          </a:xfrm>
          <a:prstGeom prst="rect">
            <a:avLst/>
          </a:prstGeom>
        </p:spPr>
      </p:pic>
      <p:sp>
        <p:nvSpPr>
          <p:cNvPr id="5" name="Нижний колонтитул 1">
            <a:extLst>
              <a:ext uri="{FF2B5EF4-FFF2-40B4-BE49-F238E27FC236}">
                <a16:creationId xmlns:a16="http://schemas.microsoft.com/office/drawing/2014/main" id="{74BB22B0-30AC-4101-92A8-E7867DCFE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B1AA74-0EF6-4498-8807-66C822C1C734}"/>
              </a:ext>
            </a:extLst>
          </p:cNvPr>
          <p:cNvSpPr txBox="1"/>
          <p:nvPr/>
        </p:nvSpPr>
        <p:spPr>
          <a:xfrm>
            <a:off x="4228701" y="6126841"/>
            <a:ext cx="3793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Смещаем центр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D0012388-3FAB-4652-A66C-FCE1174E8641}"/>
              </a:ext>
            </a:extLst>
          </p:cNvPr>
          <p:cNvSpPr/>
          <p:nvPr/>
        </p:nvSpPr>
        <p:spPr>
          <a:xfrm>
            <a:off x="4728114" y="0"/>
            <a:ext cx="1977486" cy="19502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882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1F0CF6-E601-4203-AE95-1D8EF241C1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6" t="82822" r="30033" b="6221"/>
          <a:stretch/>
        </p:blipFill>
        <p:spPr>
          <a:xfrm>
            <a:off x="112295" y="5406189"/>
            <a:ext cx="10750177" cy="1010653"/>
          </a:xfrm>
          <a:prstGeom prst="rect">
            <a:avLst/>
          </a:prstGeom>
        </p:spPr>
      </p:pic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87A358EB-AE38-4D9E-B5E7-BB95D37FE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7498B5-7EB8-464B-8CD2-B3A953AF64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2" t="80358" r="56305" b="4721"/>
          <a:stretch/>
        </p:blipFill>
        <p:spPr>
          <a:xfrm>
            <a:off x="8369320" y="529388"/>
            <a:ext cx="3446785" cy="1671169"/>
          </a:xfrm>
          <a:prstGeom prst="rect">
            <a:avLst/>
          </a:prstGeom>
        </p:spPr>
      </p:pic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C517FC62-B1E6-4EE6-807C-FA091210B1BA}"/>
              </a:ext>
            </a:extLst>
          </p:cNvPr>
          <p:cNvSpPr/>
          <p:nvPr/>
        </p:nvSpPr>
        <p:spPr>
          <a:xfrm>
            <a:off x="10092712" y="1442505"/>
            <a:ext cx="776530" cy="768707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96EAAC-9B7D-4B0D-B214-DCBEA844783C}"/>
              </a:ext>
            </a:extLst>
          </p:cNvPr>
          <p:cNvSpPr txBox="1"/>
          <p:nvPr/>
        </p:nvSpPr>
        <p:spPr>
          <a:xfrm>
            <a:off x="9584404" y="3133423"/>
            <a:ext cx="22317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11 кадров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74F7A6-57F1-4043-8AA5-5267D7266EF1}"/>
              </a:ext>
            </a:extLst>
          </p:cNvPr>
          <p:cNvSpPr txBox="1"/>
          <p:nvPr/>
        </p:nvSpPr>
        <p:spPr>
          <a:xfrm>
            <a:off x="8852799" y="4000472"/>
            <a:ext cx="32563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Классическая анимация движения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8B126B4-61F1-4820-A637-C1D77F328D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" t="1919" r="40284" b="30762"/>
          <a:stretch/>
        </p:blipFill>
        <p:spPr>
          <a:xfrm>
            <a:off x="1074821" y="1161086"/>
            <a:ext cx="5678905" cy="39446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53AFD8-196D-48C7-9D17-44118F1A0F06}"/>
              </a:ext>
            </a:extLst>
          </p:cNvPr>
          <p:cNvSpPr txBox="1"/>
          <p:nvPr/>
        </p:nvSpPr>
        <p:spPr>
          <a:xfrm>
            <a:off x="577516" y="504394"/>
            <a:ext cx="7180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Выходим на главную сцену, и создаём анимацию движения</a:t>
            </a:r>
          </a:p>
        </p:txBody>
      </p:sp>
    </p:spTree>
    <p:extLst>
      <p:ext uri="{BB962C8B-B14F-4D97-AF65-F5344CB8AC3E}">
        <p14:creationId xmlns:p14="http://schemas.microsoft.com/office/powerpoint/2010/main" val="3595359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FB0FC9-6DB1-40D0-B6DD-436FEC9229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" t="3848" r="22823" b="4924"/>
          <a:stretch/>
        </p:blipFill>
        <p:spPr>
          <a:xfrm>
            <a:off x="2328694" y="203893"/>
            <a:ext cx="7697622" cy="5457846"/>
          </a:xfrm>
          <a:prstGeom prst="rect">
            <a:avLst/>
          </a:prstGeom>
        </p:spPr>
      </p:pic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B65B2AD9-C585-46DC-808A-29CF5E106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801098-9933-469F-A47B-1F2CC2EE3C95}"/>
              </a:ext>
            </a:extLst>
          </p:cNvPr>
          <p:cNvSpPr txBox="1"/>
          <p:nvPr/>
        </p:nvSpPr>
        <p:spPr>
          <a:xfrm>
            <a:off x="3737811" y="5871411"/>
            <a:ext cx="53719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Преобразуем в покадровую</a:t>
            </a:r>
          </a:p>
        </p:txBody>
      </p:sp>
    </p:spTree>
    <p:extLst>
      <p:ext uri="{BB962C8B-B14F-4D97-AF65-F5344CB8AC3E}">
        <p14:creationId xmlns:p14="http://schemas.microsoft.com/office/powerpoint/2010/main" val="3793902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8A075E-9B50-42B1-AD63-1B7AE5A45B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" r="16291" b="6216"/>
          <a:stretch/>
        </p:blipFill>
        <p:spPr>
          <a:xfrm>
            <a:off x="459999" y="146570"/>
            <a:ext cx="8791364" cy="5895442"/>
          </a:xfrm>
          <a:prstGeom prst="rect">
            <a:avLst/>
          </a:prstGeom>
        </p:spPr>
      </p:pic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83AF6584-5E9B-4C18-8B78-8B810BFE9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7A366E-5B51-448D-B7B7-7EF8F5D7B5D7}"/>
              </a:ext>
            </a:extLst>
          </p:cNvPr>
          <p:cNvSpPr txBox="1"/>
          <p:nvPr/>
        </p:nvSpPr>
        <p:spPr>
          <a:xfrm>
            <a:off x="1251952" y="6042012"/>
            <a:ext cx="7002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/>
              <a:t>Наблюдаем равномерное движение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D8DC07-9662-4837-8BDB-B42568F393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565" t="77229" r="41239" b="1668"/>
          <a:stretch/>
        </p:blipFill>
        <p:spPr>
          <a:xfrm>
            <a:off x="8075596" y="1427747"/>
            <a:ext cx="3751902" cy="263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178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E69B365-9914-4145-A8A2-E123C3993B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11" t="18050" r="14272" b="32999"/>
          <a:stretch/>
        </p:blipFill>
        <p:spPr>
          <a:xfrm>
            <a:off x="2406315" y="320840"/>
            <a:ext cx="8133349" cy="5598061"/>
          </a:xfrm>
          <a:prstGeom prst="rect">
            <a:avLst/>
          </a:prstGeom>
        </p:spPr>
      </p:pic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9DED340F-8C98-4EB5-B09A-4710C7E71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E2B111-AE3D-47AE-BBF5-07A75C386152}"/>
              </a:ext>
            </a:extLst>
          </p:cNvPr>
          <p:cNvSpPr txBox="1"/>
          <p:nvPr/>
        </p:nvSpPr>
        <p:spPr>
          <a:xfrm>
            <a:off x="2960818" y="5918265"/>
            <a:ext cx="7024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Настраиваем ускорение и затухание маятника (равномерно с обеих сторон)</a:t>
            </a:r>
          </a:p>
        </p:txBody>
      </p:sp>
    </p:spTree>
    <p:extLst>
      <p:ext uri="{BB962C8B-B14F-4D97-AF65-F5344CB8AC3E}">
        <p14:creationId xmlns:p14="http://schemas.microsoft.com/office/powerpoint/2010/main" val="1766330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1573365-34EF-41D4-A29E-BCB7CE4D45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4" r="15565" b="4924"/>
          <a:stretch/>
        </p:blipFill>
        <p:spPr>
          <a:xfrm>
            <a:off x="1415844" y="88491"/>
            <a:ext cx="8754851" cy="5933514"/>
          </a:xfrm>
          <a:prstGeom prst="rect">
            <a:avLst/>
          </a:prstGeom>
        </p:spPr>
      </p:pic>
      <p:sp>
        <p:nvSpPr>
          <p:cNvPr id="5" name="Нижний колонтитул 1">
            <a:extLst>
              <a:ext uri="{FF2B5EF4-FFF2-40B4-BE49-F238E27FC236}">
                <a16:creationId xmlns:a16="http://schemas.microsoft.com/office/drawing/2014/main" id="{37BC4F5C-3941-4A90-9FCD-2D32D24FF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7CDEA0-CBE4-423A-951D-2C89B10EA6BE}"/>
              </a:ext>
            </a:extLst>
          </p:cNvPr>
          <p:cNvSpPr txBox="1"/>
          <p:nvPr/>
        </p:nvSpPr>
        <p:spPr>
          <a:xfrm>
            <a:off x="3176337" y="6022005"/>
            <a:ext cx="5479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Выделяем и копируем кадры</a:t>
            </a:r>
          </a:p>
        </p:txBody>
      </p:sp>
    </p:spTree>
    <p:extLst>
      <p:ext uri="{BB962C8B-B14F-4D97-AF65-F5344CB8AC3E}">
        <p14:creationId xmlns:p14="http://schemas.microsoft.com/office/powerpoint/2010/main" val="2955641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D879E3-03E1-48BA-AC7A-A704830526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8" r="12661" b="4924"/>
          <a:stretch/>
        </p:blipFill>
        <p:spPr>
          <a:xfrm>
            <a:off x="1637332" y="320843"/>
            <a:ext cx="8437112" cy="5450652"/>
          </a:xfrm>
          <a:prstGeom prst="rect">
            <a:avLst/>
          </a:prstGeom>
        </p:spPr>
      </p:pic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46E8A0B3-5233-424F-9A6C-B3216B472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FF5DF0-BA5E-4E81-AB56-99063A34C23B}"/>
              </a:ext>
            </a:extLst>
          </p:cNvPr>
          <p:cNvSpPr txBox="1"/>
          <p:nvPr/>
        </p:nvSpPr>
        <p:spPr>
          <a:xfrm>
            <a:off x="689811" y="5891464"/>
            <a:ext cx="10847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Вставляем кадры после предыдущих и выбираем: «обратить кадры»</a:t>
            </a:r>
          </a:p>
        </p:txBody>
      </p:sp>
    </p:spTree>
    <p:extLst>
      <p:ext uri="{BB962C8B-B14F-4D97-AF65-F5344CB8AC3E}">
        <p14:creationId xmlns:p14="http://schemas.microsoft.com/office/powerpoint/2010/main" val="3353741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A3DAFC-EBB5-4061-AD7A-61E7028BC0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" r="11210" b="15252"/>
          <a:stretch/>
        </p:blipFill>
        <p:spPr>
          <a:xfrm>
            <a:off x="1740309" y="294968"/>
            <a:ext cx="8613058" cy="48053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BD613E-D892-4016-99EE-4C8652DDE09B}"/>
              </a:ext>
            </a:extLst>
          </p:cNvPr>
          <p:cNvSpPr txBox="1"/>
          <p:nvPr/>
        </p:nvSpPr>
        <p:spPr>
          <a:xfrm>
            <a:off x="2673959" y="5289237"/>
            <a:ext cx="6859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Удаляем 12 и последний кадры,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749CFFB9-C18D-4085-9256-F2C4B18CF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AFECE2-EE8C-428F-823E-F4EDCF38FE64}"/>
              </a:ext>
            </a:extLst>
          </p:cNvPr>
          <p:cNvSpPr txBox="1"/>
          <p:nvPr/>
        </p:nvSpPr>
        <p:spPr>
          <a:xfrm>
            <a:off x="3428171" y="5980457"/>
            <a:ext cx="5237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Любуемся результатом)</a:t>
            </a:r>
          </a:p>
        </p:txBody>
      </p:sp>
    </p:spTree>
    <p:extLst>
      <p:ext uri="{BB962C8B-B14F-4D97-AF65-F5344CB8AC3E}">
        <p14:creationId xmlns:p14="http://schemas.microsoft.com/office/powerpoint/2010/main" val="629702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CD70A8-2107-42FD-BDD7-A7860716C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80" y="2481514"/>
            <a:ext cx="9515063" cy="4083718"/>
          </a:xfrm>
          <a:prstGeom prst="rect">
            <a:avLst/>
          </a:prstGeom>
        </p:spPr>
      </p:pic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13E07782-5228-45BA-B1AA-1D73BFCE0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81EC8A-D6E1-42A8-B6F0-DC1581ED83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03" b="23605"/>
          <a:stretch/>
        </p:blipFill>
        <p:spPr>
          <a:xfrm>
            <a:off x="3267577" y="139367"/>
            <a:ext cx="5106402" cy="1833526"/>
          </a:xfrm>
          <a:prstGeom prst="rect">
            <a:avLst/>
          </a:prstGeom>
        </p:spPr>
      </p:pic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D9A5A8D9-738D-4D2A-AE9E-24923B51FCC0}"/>
              </a:ext>
            </a:extLst>
          </p:cNvPr>
          <p:cNvSpPr/>
          <p:nvPr/>
        </p:nvSpPr>
        <p:spPr>
          <a:xfrm>
            <a:off x="1374748" y="2497556"/>
            <a:ext cx="1008993" cy="390023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7373BC-FACA-44FB-9E05-93D6D7DB5073}"/>
              </a:ext>
            </a:extLst>
          </p:cNvPr>
          <p:cNvSpPr txBox="1"/>
          <p:nvPr/>
        </p:nvSpPr>
        <p:spPr>
          <a:xfrm>
            <a:off x="147812" y="235620"/>
            <a:ext cx="3119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Создаём слой «Маятник»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376899-37B4-4B7C-A6E5-FA2D99162997}"/>
              </a:ext>
            </a:extLst>
          </p:cNvPr>
          <p:cNvSpPr txBox="1"/>
          <p:nvPr/>
        </p:nvSpPr>
        <p:spPr>
          <a:xfrm>
            <a:off x="1310580" y="2042537"/>
            <a:ext cx="7180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Для удобства, включим линейку и видимость направляющих</a:t>
            </a:r>
          </a:p>
        </p:txBody>
      </p:sp>
    </p:spTree>
    <p:extLst>
      <p:ext uri="{BB962C8B-B14F-4D97-AF65-F5344CB8AC3E}">
        <p14:creationId xmlns:p14="http://schemas.microsoft.com/office/powerpoint/2010/main" val="916206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4563C35-F259-4F38-B408-D1611DD37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8" y="1271587"/>
            <a:ext cx="7381434" cy="48053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FF9E53-DBBB-4360-8F0A-789BCE171CFD}"/>
              </a:ext>
            </a:extLst>
          </p:cNvPr>
          <p:cNvSpPr txBox="1"/>
          <p:nvPr/>
        </p:nvSpPr>
        <p:spPr>
          <a:xfrm>
            <a:off x="2788102" y="6076950"/>
            <a:ext cx="6558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F8</a:t>
            </a:r>
            <a:r>
              <a:rPr lang="ru-RU" sz="3200" dirty="0"/>
              <a:t> </a:t>
            </a:r>
            <a:r>
              <a:rPr lang="en-US" sz="3200" dirty="0"/>
              <a:t>-</a:t>
            </a:r>
            <a:r>
              <a:rPr lang="ru-RU" sz="3200" dirty="0"/>
              <a:t> создать символ (графика)</a:t>
            </a:r>
          </a:p>
        </p:txBody>
      </p:sp>
      <p:sp>
        <p:nvSpPr>
          <p:cNvPr id="5" name="Нижний колонтитул 1">
            <a:extLst>
              <a:ext uri="{FF2B5EF4-FFF2-40B4-BE49-F238E27FC236}">
                <a16:creationId xmlns:a16="http://schemas.microsoft.com/office/drawing/2014/main" id="{32E25CB0-8F90-44A4-9304-7E439FF30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26BB9D-93A4-41FF-BB9F-DA562B4F743B}"/>
              </a:ext>
            </a:extLst>
          </p:cNvPr>
          <p:cNvSpPr txBox="1"/>
          <p:nvPr/>
        </p:nvSpPr>
        <p:spPr>
          <a:xfrm>
            <a:off x="2376488" y="902255"/>
            <a:ext cx="6680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Рисуем  любую закорючку, и преобразуем её в символ</a:t>
            </a:r>
          </a:p>
        </p:txBody>
      </p:sp>
    </p:spTree>
    <p:extLst>
      <p:ext uri="{BB962C8B-B14F-4D97-AF65-F5344CB8AC3E}">
        <p14:creationId xmlns:p14="http://schemas.microsoft.com/office/powerpoint/2010/main" val="2705180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CDBAF5A-68AA-450E-8F01-42F91C169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769" y="1188370"/>
            <a:ext cx="8769768" cy="5523246"/>
          </a:xfrm>
          <a:prstGeom prst="rect">
            <a:avLst/>
          </a:prstGeom>
        </p:spPr>
      </p:pic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3B49F1E9-F250-4DFA-B974-9911B1AF5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65CE63-A790-4F9F-80EC-ECE2A26DBD31}"/>
              </a:ext>
            </a:extLst>
          </p:cNvPr>
          <p:cNvSpPr txBox="1"/>
          <p:nvPr/>
        </p:nvSpPr>
        <p:spPr>
          <a:xfrm>
            <a:off x="1417709" y="657726"/>
            <a:ext cx="937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Двойным кликом, заходим в созданный символ, и создаём в нем данные слои</a:t>
            </a:r>
          </a:p>
        </p:txBody>
      </p:sp>
    </p:spTree>
    <p:extLst>
      <p:ext uri="{BB962C8B-B14F-4D97-AF65-F5344CB8AC3E}">
        <p14:creationId xmlns:p14="http://schemas.microsoft.com/office/powerpoint/2010/main" val="457829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092B1B-6A6E-4B81-BA58-3BA715DE5F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5095" y="142875"/>
            <a:ext cx="8371035" cy="608146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CB5BAD-3207-4E59-BCA8-1CCF1AC704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88" y="3646510"/>
            <a:ext cx="3096853" cy="2577827"/>
          </a:xfrm>
          <a:prstGeom prst="rect">
            <a:avLst/>
          </a:prstGeom>
        </p:spPr>
      </p:pic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38F7B4D4-E135-4462-ACF9-5305AD7642B5}"/>
              </a:ext>
            </a:extLst>
          </p:cNvPr>
          <p:cNvSpPr/>
          <p:nvPr/>
        </p:nvSpPr>
        <p:spPr>
          <a:xfrm>
            <a:off x="345801" y="4004320"/>
            <a:ext cx="1148396" cy="1593643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ижний колонтитул 1">
            <a:extLst>
              <a:ext uri="{FF2B5EF4-FFF2-40B4-BE49-F238E27FC236}">
                <a16:creationId xmlns:a16="http://schemas.microsoft.com/office/drawing/2014/main" id="{C2D7B978-08F3-4D9C-9EE8-C1E117EDA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48ACC8AD-E8F3-43F0-8BBA-8C225F4FE6EE}"/>
                  </a:ext>
                </a:extLst>
              </p14:cNvPr>
              <p14:cNvContentPartPr/>
              <p14:nvPr/>
            </p14:nvContentPartPr>
            <p14:xfrm>
              <a:off x="7650612" y="3739540"/>
              <a:ext cx="545760" cy="52956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48ACC8AD-E8F3-43F0-8BBA-8C225F4FE6E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41612" y="3730540"/>
                <a:ext cx="563400" cy="5472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F7B0F3B8-3588-4B60-A136-85B7E0653CF7}"/>
              </a:ext>
            </a:extLst>
          </p:cNvPr>
          <p:cNvSpPr txBox="1"/>
          <p:nvPr/>
        </p:nvSpPr>
        <p:spPr>
          <a:xfrm>
            <a:off x="1864008" y="4412911"/>
            <a:ext cx="1268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- Контур</a:t>
            </a:r>
          </a:p>
          <a:p>
            <a:r>
              <a:rPr lang="ru-RU" dirty="0"/>
              <a:t>- Заливка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EF367B-C716-4434-9385-FAF207A07E3E}"/>
              </a:ext>
            </a:extLst>
          </p:cNvPr>
          <p:cNvSpPr txBox="1"/>
          <p:nvPr/>
        </p:nvSpPr>
        <p:spPr>
          <a:xfrm>
            <a:off x="140124" y="882317"/>
            <a:ext cx="31205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По слоям рисуем нить и шар</a:t>
            </a:r>
          </a:p>
          <a:p>
            <a:r>
              <a:rPr lang="ru-RU" sz="2000" dirty="0"/>
              <a:t>(Пока не трогаем конус)</a:t>
            </a:r>
          </a:p>
        </p:txBody>
      </p:sp>
    </p:spTree>
    <p:extLst>
      <p:ext uri="{BB962C8B-B14F-4D97-AF65-F5344CB8AC3E}">
        <p14:creationId xmlns:p14="http://schemas.microsoft.com/office/powerpoint/2010/main" val="82281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AE839A-4AE7-4E3F-9617-E10C69DA3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99" y="885697"/>
            <a:ext cx="6030810" cy="53192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46BFCE-82DA-4A62-82B6-45D190064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384" y="912044"/>
            <a:ext cx="5283806" cy="4590122"/>
          </a:xfrm>
          <a:prstGeom prst="rect">
            <a:avLst/>
          </a:prstGeom>
        </p:spPr>
      </p:pic>
      <p:sp>
        <p:nvSpPr>
          <p:cNvPr id="5" name="Нижний колонтитул 1">
            <a:extLst>
              <a:ext uri="{FF2B5EF4-FFF2-40B4-BE49-F238E27FC236}">
                <a16:creationId xmlns:a16="http://schemas.microsoft.com/office/drawing/2014/main" id="{CF4500A2-4800-4DB3-A52F-029903F93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DD8D3F01-D450-4CF5-BE4A-06A78FEFDF0F}"/>
              </a:ext>
            </a:extLst>
          </p:cNvPr>
          <p:cNvSpPr/>
          <p:nvPr/>
        </p:nvSpPr>
        <p:spPr>
          <a:xfrm>
            <a:off x="5817040" y="1556922"/>
            <a:ext cx="673769" cy="656412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F14E63E8-D8BB-4C16-A1EC-7F9D190269AB}"/>
              </a:ext>
            </a:extLst>
          </p:cNvPr>
          <p:cNvSpPr/>
          <p:nvPr/>
        </p:nvSpPr>
        <p:spPr>
          <a:xfrm>
            <a:off x="2358189" y="2743200"/>
            <a:ext cx="2614864" cy="802105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72936-26FC-42F6-AD96-26F7E16633F3}"/>
              </a:ext>
            </a:extLst>
          </p:cNvPr>
          <p:cNvSpPr txBox="1"/>
          <p:nvPr/>
        </p:nvSpPr>
        <p:spPr>
          <a:xfrm>
            <a:off x="7717119" y="5573257"/>
            <a:ext cx="34243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/>
              <a:t>Градиент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77D0BB-0CDE-474E-9D42-82C5C043F523}"/>
              </a:ext>
            </a:extLst>
          </p:cNvPr>
          <p:cNvSpPr txBox="1"/>
          <p:nvPr/>
        </p:nvSpPr>
        <p:spPr>
          <a:xfrm>
            <a:off x="1343406" y="263767"/>
            <a:ext cx="10294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Для передачи объёма, нарисуем объекты градиентом </a:t>
            </a:r>
          </a:p>
        </p:txBody>
      </p:sp>
    </p:spTree>
    <p:extLst>
      <p:ext uri="{BB962C8B-B14F-4D97-AF65-F5344CB8AC3E}">
        <p14:creationId xmlns:p14="http://schemas.microsoft.com/office/powerpoint/2010/main" val="2332681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84EE03-1DB1-419B-A56B-10568A1D7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44" y="1244751"/>
            <a:ext cx="8289920" cy="4802088"/>
          </a:xfrm>
          <a:prstGeom prst="rect">
            <a:avLst/>
          </a:prstGeom>
        </p:spPr>
      </p:pic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387D9F29-1447-4DC0-BC85-F401921BA490}"/>
              </a:ext>
            </a:extLst>
          </p:cNvPr>
          <p:cNvSpPr/>
          <p:nvPr/>
        </p:nvSpPr>
        <p:spPr>
          <a:xfrm>
            <a:off x="1182544" y="1716160"/>
            <a:ext cx="790636" cy="802450"/>
          </a:xfrm>
          <a:prstGeom prst="flowChartConnector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ижний колонтитул 1">
            <a:extLst>
              <a:ext uri="{FF2B5EF4-FFF2-40B4-BE49-F238E27FC236}">
                <a16:creationId xmlns:a16="http://schemas.microsoft.com/office/drawing/2014/main" id="{473A1B2D-6A6A-48E4-84D6-823BD9CDB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128052-A42D-4BB6-ADCA-E166D1846B92}"/>
              </a:ext>
            </a:extLst>
          </p:cNvPr>
          <p:cNvSpPr txBox="1"/>
          <p:nvPr/>
        </p:nvSpPr>
        <p:spPr>
          <a:xfrm>
            <a:off x="854678" y="6103567"/>
            <a:ext cx="9374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Для достижения нужного эффекта, можно изгибать линию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2498D9-F4F4-4CFF-ACAB-E8497AC5A220}"/>
              </a:ext>
            </a:extLst>
          </p:cNvPr>
          <p:cNvSpPr txBox="1"/>
          <p:nvPr/>
        </p:nvSpPr>
        <p:spPr>
          <a:xfrm>
            <a:off x="742383" y="571444"/>
            <a:ext cx="10615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Создаём низ маятника, пытаясь искривить его более оригинально</a:t>
            </a:r>
          </a:p>
        </p:txBody>
      </p:sp>
    </p:spTree>
    <p:extLst>
      <p:ext uri="{BB962C8B-B14F-4D97-AF65-F5344CB8AC3E}">
        <p14:creationId xmlns:p14="http://schemas.microsoft.com/office/powerpoint/2010/main" val="2881798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D080EB-2A7D-413C-AFB1-FA4403788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04" y="1029170"/>
            <a:ext cx="5717589" cy="422074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2F747D-7B85-4B04-9CCD-1F676E2B8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984" y="1107678"/>
            <a:ext cx="5821937" cy="4094941"/>
          </a:xfrm>
          <a:prstGeom prst="rect">
            <a:avLst/>
          </a:prstGeom>
        </p:spPr>
      </p:pic>
      <p:sp>
        <p:nvSpPr>
          <p:cNvPr id="5" name="Нижний колонтитул 1">
            <a:extLst>
              <a:ext uri="{FF2B5EF4-FFF2-40B4-BE49-F238E27FC236}">
                <a16:creationId xmlns:a16="http://schemas.microsoft.com/office/drawing/2014/main" id="{55A88CF6-A8F6-4B01-BBC9-FF8BFDADB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29FFE7-63E8-4614-816F-EF7D9EF08C4D}"/>
              </a:ext>
            </a:extLst>
          </p:cNvPr>
          <p:cNvSpPr txBox="1"/>
          <p:nvPr/>
        </p:nvSpPr>
        <p:spPr>
          <a:xfrm>
            <a:off x="1860884" y="5538242"/>
            <a:ext cx="3288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Копировать: С</a:t>
            </a:r>
            <a:r>
              <a:rPr lang="en-US" sz="2400" dirty="0"/>
              <a:t>TRL+C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F223D9-4A96-4A02-9192-298F43DC2D9B}"/>
              </a:ext>
            </a:extLst>
          </p:cNvPr>
          <p:cNvSpPr txBox="1"/>
          <p:nvPr/>
        </p:nvSpPr>
        <p:spPr>
          <a:xfrm>
            <a:off x="7473301" y="5476687"/>
            <a:ext cx="3299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Вставить: </a:t>
            </a:r>
            <a:r>
              <a:rPr lang="en-US" sz="2800" dirty="0"/>
              <a:t>CTRL+V</a:t>
            </a:r>
            <a:r>
              <a:rPr lang="ru-RU" sz="2800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0E9E8F-7691-469B-8AF1-385D04D2C4CC}"/>
              </a:ext>
            </a:extLst>
          </p:cNvPr>
          <p:cNvSpPr txBox="1"/>
          <p:nvPr/>
        </p:nvSpPr>
        <p:spPr>
          <a:xfrm>
            <a:off x="5043889" y="6135475"/>
            <a:ext cx="7148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Вставить</a:t>
            </a:r>
            <a:r>
              <a:rPr lang="en-US" sz="2800" dirty="0"/>
              <a:t> </a:t>
            </a:r>
            <a:r>
              <a:rPr lang="ru-RU" sz="2800" dirty="0"/>
              <a:t>на тоже место: </a:t>
            </a:r>
            <a:r>
              <a:rPr lang="en-US" sz="2800" dirty="0"/>
              <a:t>CTRL</a:t>
            </a:r>
            <a:r>
              <a:rPr lang="ru-RU" sz="2800" dirty="0"/>
              <a:t>+</a:t>
            </a:r>
            <a:r>
              <a:rPr lang="en-US" sz="2800" dirty="0"/>
              <a:t>SHIFT+V</a:t>
            </a:r>
            <a:r>
              <a:rPr lang="ru-RU" sz="28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F186C0-BF43-475D-88D9-9979F9B616C5}"/>
              </a:ext>
            </a:extLst>
          </p:cNvPr>
          <p:cNvSpPr txBox="1"/>
          <p:nvPr/>
        </p:nvSpPr>
        <p:spPr>
          <a:xfrm>
            <a:off x="1851019" y="201680"/>
            <a:ext cx="7443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Дублируем вторую половинку</a:t>
            </a:r>
          </a:p>
        </p:txBody>
      </p:sp>
    </p:spTree>
    <p:extLst>
      <p:ext uri="{BB962C8B-B14F-4D97-AF65-F5344CB8AC3E}">
        <p14:creationId xmlns:p14="http://schemas.microsoft.com/office/powerpoint/2010/main" val="870137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7E9FCB-2ECE-45DF-9E80-5575CFBA76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2075949" y="734473"/>
            <a:ext cx="8170300" cy="5977143"/>
          </a:xfrm>
          <a:prstGeom prst="rect">
            <a:avLst/>
          </a:prstGeom>
        </p:spPr>
      </p:pic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8F83F5F4-5018-438F-88DD-84E986229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65232"/>
            <a:ext cx="919999" cy="292768"/>
          </a:xfrm>
        </p:spPr>
        <p:txBody>
          <a:bodyPr/>
          <a:lstStyle/>
          <a:p>
            <a:r>
              <a:rPr lang="ru-RU" dirty="0"/>
              <a:t>Шлык М.В.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EA2E09-CD83-422C-A282-83CF12C4EE0C}"/>
              </a:ext>
            </a:extLst>
          </p:cNvPr>
          <p:cNvSpPr txBox="1"/>
          <p:nvPr/>
        </p:nvSpPr>
        <p:spPr>
          <a:xfrm>
            <a:off x="2075949" y="211253"/>
            <a:ext cx="3074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/>
              <a:t>Отзеркаливаем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84091742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196</TotalTime>
  <Words>281</Words>
  <Application>Microsoft Office PowerPoint</Application>
  <PresentationFormat>Широкоэкранный</PresentationFormat>
  <Paragraphs>54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Calibri</vt:lpstr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Шлык Макс</dc:creator>
  <cp:lastModifiedBy>Шлык Макс</cp:lastModifiedBy>
  <cp:revision>30</cp:revision>
  <dcterms:created xsi:type="dcterms:W3CDTF">2017-09-19T20:28:34Z</dcterms:created>
  <dcterms:modified xsi:type="dcterms:W3CDTF">2017-10-25T00:49:22Z</dcterms:modified>
</cp:coreProperties>
</file>